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is Taylor" userId="f6f20823-7d5f-4176-a928-74bb03618d1d" providerId="ADAL" clId="{4312CC85-8360-48FA-AB0E-920D840570EB}"/>
    <pc:docChg chg="custSel addSld modSld">
      <pc:chgData name="Charis Taylor" userId="f6f20823-7d5f-4176-a928-74bb03618d1d" providerId="ADAL" clId="{4312CC85-8360-48FA-AB0E-920D840570EB}" dt="2021-11-23T10:06:51.522" v="1298" actId="1076"/>
      <pc:docMkLst>
        <pc:docMk/>
      </pc:docMkLst>
      <pc:sldChg chg="addSp modSp add">
        <pc:chgData name="Charis Taylor" userId="f6f20823-7d5f-4176-a928-74bb03618d1d" providerId="ADAL" clId="{4312CC85-8360-48FA-AB0E-920D840570EB}" dt="2021-11-23T08:38:48.337" v="731" actId="113"/>
        <pc:sldMkLst>
          <pc:docMk/>
          <pc:sldMk cId="3670888148" sldId="256"/>
        </pc:sldMkLst>
        <pc:spChg chg="mod">
          <ac:chgData name="Charis Taylor" userId="f6f20823-7d5f-4176-a928-74bb03618d1d" providerId="ADAL" clId="{4312CC85-8360-48FA-AB0E-920D840570EB}" dt="2021-11-19T12:35:48.391" v="48" actId="14100"/>
          <ac:spMkLst>
            <pc:docMk/>
            <pc:sldMk cId="3670888148" sldId="256"/>
            <ac:spMk id="2" creationId="{D575E935-1DBB-4521-B5B3-AD5CAA29E031}"/>
          </ac:spMkLst>
        </pc:spChg>
        <pc:spChg chg="mod">
          <ac:chgData name="Charis Taylor" userId="f6f20823-7d5f-4176-a928-74bb03618d1d" providerId="ADAL" clId="{4312CC85-8360-48FA-AB0E-920D840570EB}" dt="2021-11-19T12:35:51.452" v="49" actId="1076"/>
          <ac:spMkLst>
            <pc:docMk/>
            <pc:sldMk cId="3670888148" sldId="256"/>
            <ac:spMk id="3" creationId="{C991DDCC-DF96-4379-8410-72AFE53011DB}"/>
          </ac:spMkLst>
        </pc:spChg>
        <pc:spChg chg="mod">
          <ac:chgData name="Charis Taylor" userId="f6f20823-7d5f-4176-a928-74bb03618d1d" providerId="ADAL" clId="{4312CC85-8360-48FA-AB0E-920D840570EB}" dt="2021-11-23T08:38:08.181" v="665" actId="20577"/>
          <ac:spMkLst>
            <pc:docMk/>
            <pc:sldMk cId="3670888148" sldId="256"/>
            <ac:spMk id="6" creationId="{10382A69-8041-4032-AFC9-FC3FB94985BE}"/>
          </ac:spMkLst>
        </pc:spChg>
        <pc:spChg chg="mod">
          <ac:chgData name="Charis Taylor" userId="f6f20823-7d5f-4176-a928-74bb03618d1d" providerId="ADAL" clId="{4312CC85-8360-48FA-AB0E-920D840570EB}" dt="2021-11-23T08:38:48.337" v="731" actId="113"/>
          <ac:spMkLst>
            <pc:docMk/>
            <pc:sldMk cId="3670888148" sldId="256"/>
            <ac:spMk id="7" creationId="{A271AA2C-C16D-49AE-BBBF-8A6496AA3FDE}"/>
          </ac:spMkLst>
        </pc:spChg>
        <pc:spChg chg="mod">
          <ac:chgData name="Charis Taylor" userId="f6f20823-7d5f-4176-a928-74bb03618d1d" providerId="ADAL" clId="{4312CC85-8360-48FA-AB0E-920D840570EB}" dt="2021-11-23T08:38:43.800" v="730" actId="20577"/>
          <ac:spMkLst>
            <pc:docMk/>
            <pc:sldMk cId="3670888148" sldId="256"/>
            <ac:spMk id="8" creationId="{4A12119F-DC4F-4F21-98AD-AB38CE64C21F}"/>
          </ac:spMkLst>
        </pc:spChg>
        <pc:grpChg chg="add">
          <ac:chgData name="Charis Taylor" userId="f6f20823-7d5f-4176-a928-74bb03618d1d" providerId="ADAL" clId="{4312CC85-8360-48FA-AB0E-920D840570EB}" dt="2021-11-19T12:36:15.521" v="50"/>
          <ac:grpSpMkLst>
            <pc:docMk/>
            <pc:sldMk cId="3670888148" sldId="256"/>
            <ac:grpSpMk id="4" creationId="{56DF372D-A9ED-4C7A-97EC-4034C9B9A6B4}"/>
          </ac:grpSpMkLst>
        </pc:grpChg>
      </pc:sldChg>
      <pc:sldChg chg="addSp modSp add modAnim">
        <pc:chgData name="Charis Taylor" userId="f6f20823-7d5f-4176-a928-74bb03618d1d" providerId="ADAL" clId="{4312CC85-8360-48FA-AB0E-920D840570EB}" dt="2021-11-23T08:39:13.876" v="732"/>
        <pc:sldMkLst>
          <pc:docMk/>
          <pc:sldMk cId="4292658780" sldId="257"/>
        </pc:sldMkLst>
        <pc:spChg chg="mod">
          <ac:chgData name="Charis Taylor" userId="f6f20823-7d5f-4176-a928-74bb03618d1d" providerId="ADAL" clId="{4312CC85-8360-48FA-AB0E-920D840570EB}" dt="2021-11-19T13:58:15.678" v="540" actId="14100"/>
          <ac:spMkLst>
            <pc:docMk/>
            <pc:sldMk cId="4292658780" sldId="257"/>
            <ac:spMk id="2" creationId="{9B782333-0675-48BB-9CAE-E7638463A255}"/>
          </ac:spMkLst>
        </pc:spChg>
        <pc:spChg chg="mod">
          <ac:chgData name="Charis Taylor" userId="f6f20823-7d5f-4176-a928-74bb03618d1d" providerId="ADAL" clId="{4312CC85-8360-48FA-AB0E-920D840570EB}" dt="2021-11-22T15:16:50.044" v="582" actId="948"/>
          <ac:spMkLst>
            <pc:docMk/>
            <pc:sldMk cId="4292658780" sldId="257"/>
            <ac:spMk id="3" creationId="{2FC309AD-AE34-4756-A7E1-F13971F52A07}"/>
          </ac:spMkLst>
        </pc:spChg>
        <pc:spChg chg="add mod">
          <ac:chgData name="Charis Taylor" userId="f6f20823-7d5f-4176-a928-74bb03618d1d" providerId="ADAL" clId="{4312CC85-8360-48FA-AB0E-920D840570EB}" dt="2021-11-22T15:16:22.216" v="578" actId="1076"/>
          <ac:spMkLst>
            <pc:docMk/>
            <pc:sldMk cId="4292658780" sldId="257"/>
            <ac:spMk id="4" creationId="{0A5C2EFA-701A-4DE6-A8BC-7D9A20D9EC55}"/>
          </ac:spMkLst>
        </pc:spChg>
        <pc:picChg chg="add ord">
          <ac:chgData name="Charis Taylor" userId="f6f20823-7d5f-4176-a928-74bb03618d1d" providerId="ADAL" clId="{4312CC85-8360-48FA-AB0E-920D840570EB}" dt="2021-11-19T13:57:00.940" v="529" actId="167"/>
          <ac:picMkLst>
            <pc:docMk/>
            <pc:sldMk cId="4292658780" sldId="257"/>
            <ac:picMk id="1026" creationId="{DA626A07-7C73-47C8-BF4D-D5A835B0AE13}"/>
          </ac:picMkLst>
        </pc:picChg>
      </pc:sldChg>
      <pc:sldChg chg="modSp add">
        <pc:chgData name="Charis Taylor" userId="f6f20823-7d5f-4176-a928-74bb03618d1d" providerId="ADAL" clId="{4312CC85-8360-48FA-AB0E-920D840570EB}" dt="2021-11-23T09:57:51.089" v="1086" actId="20577"/>
        <pc:sldMkLst>
          <pc:docMk/>
          <pc:sldMk cId="2333581659" sldId="258"/>
        </pc:sldMkLst>
        <pc:spChg chg="mod">
          <ac:chgData name="Charis Taylor" userId="f6f20823-7d5f-4176-a928-74bb03618d1d" providerId="ADAL" clId="{4312CC85-8360-48FA-AB0E-920D840570EB}" dt="2021-11-23T09:54:51.710" v="744" actId="122"/>
          <ac:spMkLst>
            <pc:docMk/>
            <pc:sldMk cId="2333581659" sldId="258"/>
            <ac:spMk id="2" creationId="{924782CB-52C0-4E27-A5DC-6A171178D433}"/>
          </ac:spMkLst>
        </pc:spChg>
        <pc:spChg chg="mod">
          <ac:chgData name="Charis Taylor" userId="f6f20823-7d5f-4176-a928-74bb03618d1d" providerId="ADAL" clId="{4312CC85-8360-48FA-AB0E-920D840570EB}" dt="2021-11-23T09:57:51.089" v="1086" actId="20577"/>
          <ac:spMkLst>
            <pc:docMk/>
            <pc:sldMk cId="2333581659" sldId="258"/>
            <ac:spMk id="3" creationId="{E8846009-21C6-46D9-9B88-FD2DBFA6CD83}"/>
          </ac:spMkLst>
        </pc:spChg>
      </pc:sldChg>
      <pc:sldChg chg="addSp delSp modSp add">
        <pc:chgData name="Charis Taylor" userId="f6f20823-7d5f-4176-a928-74bb03618d1d" providerId="ADAL" clId="{4312CC85-8360-48FA-AB0E-920D840570EB}" dt="2021-11-23T10:06:51.522" v="1298" actId="1076"/>
        <pc:sldMkLst>
          <pc:docMk/>
          <pc:sldMk cId="3495277033" sldId="259"/>
        </pc:sldMkLst>
        <pc:spChg chg="mod">
          <ac:chgData name="Charis Taylor" userId="f6f20823-7d5f-4176-a928-74bb03618d1d" providerId="ADAL" clId="{4312CC85-8360-48FA-AB0E-920D840570EB}" dt="2021-11-23T09:58:08.388" v="1094" actId="122"/>
          <ac:spMkLst>
            <pc:docMk/>
            <pc:sldMk cId="3495277033" sldId="259"/>
            <ac:spMk id="2" creationId="{60AF2EB6-0B02-44B4-8472-7F8A7C4BC6E2}"/>
          </ac:spMkLst>
        </pc:spChg>
        <pc:spChg chg="del">
          <ac:chgData name="Charis Taylor" userId="f6f20823-7d5f-4176-a928-74bb03618d1d" providerId="ADAL" clId="{4312CC85-8360-48FA-AB0E-920D840570EB}" dt="2021-11-23T09:58:18.154" v="1095" actId="478"/>
          <ac:spMkLst>
            <pc:docMk/>
            <pc:sldMk cId="3495277033" sldId="259"/>
            <ac:spMk id="3" creationId="{393EC570-7303-48B5-9317-43428380520D}"/>
          </ac:spMkLst>
        </pc:spChg>
        <pc:spChg chg="add mod">
          <ac:chgData name="Charis Taylor" userId="f6f20823-7d5f-4176-a928-74bb03618d1d" providerId="ADAL" clId="{4312CC85-8360-48FA-AB0E-920D840570EB}" dt="2021-11-23T10:02:55.279" v="1278" actId="27636"/>
          <ac:spMkLst>
            <pc:docMk/>
            <pc:sldMk cId="3495277033" sldId="259"/>
            <ac:spMk id="4" creationId="{F2CBCFE2-D53E-4ED1-96D5-74642F3BCCB1}"/>
          </ac:spMkLst>
        </pc:spChg>
        <pc:picChg chg="add mod modCrop">
          <ac:chgData name="Charis Taylor" userId="f6f20823-7d5f-4176-a928-74bb03618d1d" providerId="ADAL" clId="{4312CC85-8360-48FA-AB0E-920D840570EB}" dt="2021-11-23T10:06:51.522" v="1298" actId="1076"/>
          <ac:picMkLst>
            <pc:docMk/>
            <pc:sldMk cId="3495277033" sldId="259"/>
            <ac:picMk id="1026" creationId="{9D8AA381-D84C-440C-A519-3E706D58ABD1}"/>
          </ac:picMkLst>
        </pc:picChg>
        <pc:picChg chg="add mod modCrop">
          <ac:chgData name="Charis Taylor" userId="f6f20823-7d5f-4176-a928-74bb03618d1d" providerId="ADAL" clId="{4312CC85-8360-48FA-AB0E-920D840570EB}" dt="2021-11-23T10:06:49.781" v="1297" actId="1076"/>
          <ac:picMkLst>
            <pc:docMk/>
            <pc:sldMk cId="3495277033" sldId="259"/>
            <ac:picMk id="1028" creationId="{B0F916E8-C05C-4CE5-A7F0-753A4B6766A6}"/>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8BA4A-1D58-47A3-9DD7-3E88E93350C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8EABADF-B22D-48A5-8132-A12D1163E0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EFE1CE3-E15C-4556-8059-2EA72F8AC244}"/>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5" name="Footer Placeholder 4">
            <a:extLst>
              <a:ext uri="{FF2B5EF4-FFF2-40B4-BE49-F238E27FC236}">
                <a16:creationId xmlns:a16="http://schemas.microsoft.com/office/drawing/2014/main" id="{938EB978-67A8-499C-9397-3F794D838BD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D583384-CF2C-43AD-9432-4156C89166F5}"/>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2622133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23F5A0-AA86-4338-8EAD-1B062812852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83BB651-69EE-4F45-9EE3-469418931E9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0C7A2D-C541-43F8-A4BF-1E06CA68BDAF}"/>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5" name="Footer Placeholder 4">
            <a:extLst>
              <a:ext uri="{FF2B5EF4-FFF2-40B4-BE49-F238E27FC236}">
                <a16:creationId xmlns:a16="http://schemas.microsoft.com/office/drawing/2014/main" id="{56D28E3F-B582-458C-8079-BF34499AC2F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F89CE0-F3CE-4DCE-9A17-A4243B49F411}"/>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1358518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7EF49F-AA30-41D5-9A06-97D1283A3EC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4B7A147-9B78-4FDD-A73E-6DED795FEC4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E350D2-59A8-4390-82B2-74D9D5C9B4E5}"/>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5" name="Footer Placeholder 4">
            <a:extLst>
              <a:ext uri="{FF2B5EF4-FFF2-40B4-BE49-F238E27FC236}">
                <a16:creationId xmlns:a16="http://schemas.microsoft.com/office/drawing/2014/main" id="{16BAE740-48A5-4938-9A9F-FF727F2B21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EBAD3E5-35F0-4A14-BA6A-BF9030B63CE6}"/>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2950064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1606B-9B10-40AD-9306-3DE95461BD4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1BA86F-8C53-4C86-A658-DEC3F0E0870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DDE470F-4DD2-4B1E-A60A-F629BF4797BD}"/>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5" name="Footer Placeholder 4">
            <a:extLst>
              <a:ext uri="{FF2B5EF4-FFF2-40B4-BE49-F238E27FC236}">
                <a16:creationId xmlns:a16="http://schemas.microsoft.com/office/drawing/2014/main" id="{16E02022-85DF-4E80-9C54-01489E4B6C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BC7DD7-6D8A-4CC3-BA53-BBC80A713C0D}"/>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354201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22851-A28B-46D5-9C5E-AC7404FE60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2973924-D801-44C7-B1E5-3353C22E00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FB88004-A6E3-4020-9147-72F01CFDF36D}"/>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5" name="Footer Placeholder 4">
            <a:extLst>
              <a:ext uri="{FF2B5EF4-FFF2-40B4-BE49-F238E27FC236}">
                <a16:creationId xmlns:a16="http://schemas.microsoft.com/office/drawing/2014/main" id="{2F4EF148-BF73-4E2A-B425-F0FA558879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4CAE7E-B868-4225-AE73-E5AB0D124C41}"/>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3952675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05BD6-5847-4827-A4AB-DFBC0E30AAC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858C203-9C14-489D-BF54-A0B3B1298A6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4FCD25-855E-41BE-ADBF-26AEAF2D941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B07E56D-7A25-46A3-B013-8B2F96043C12}"/>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6" name="Footer Placeholder 5">
            <a:extLst>
              <a:ext uri="{FF2B5EF4-FFF2-40B4-BE49-F238E27FC236}">
                <a16:creationId xmlns:a16="http://schemas.microsoft.com/office/drawing/2014/main" id="{CFA7ADDC-97E4-4F32-84B5-3616539843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589F9B1-3CE8-4F04-B925-E980FF57206E}"/>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1399601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4CD50-A6FD-4C09-BC27-E06371F5B0E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D60B131-CCAB-43A2-80E1-F43EA02A85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4010410-F94A-4391-8FFA-CA46DEE78A9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440D85E-43BD-421A-8846-D200D07E55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8FED6E1-7F9D-4B69-B948-AB4D26445B5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8A79AA3-4983-46FF-9F97-67A1DCB55849}"/>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8" name="Footer Placeholder 7">
            <a:extLst>
              <a:ext uri="{FF2B5EF4-FFF2-40B4-BE49-F238E27FC236}">
                <a16:creationId xmlns:a16="http://schemas.microsoft.com/office/drawing/2014/main" id="{44D9AFA6-1399-47FC-A56E-93E736C5D7C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3A13FBD-5F5A-4463-A8B2-2352C808F4C7}"/>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4068646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5AE75-5014-4186-8C7D-78EFFB47A7D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F2BD5AF-B1DB-46EA-A872-6F1EF627F666}"/>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4" name="Footer Placeholder 3">
            <a:extLst>
              <a:ext uri="{FF2B5EF4-FFF2-40B4-BE49-F238E27FC236}">
                <a16:creationId xmlns:a16="http://schemas.microsoft.com/office/drawing/2014/main" id="{03B49BFF-7DC7-4AF6-8C60-260AEC0103D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ECD7948-F658-4A3B-BB71-40CC3BBC8519}"/>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2860092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FD92FBC-0695-4BA1-A960-78E7F82C3D77}"/>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3" name="Footer Placeholder 2">
            <a:extLst>
              <a:ext uri="{FF2B5EF4-FFF2-40B4-BE49-F238E27FC236}">
                <a16:creationId xmlns:a16="http://schemas.microsoft.com/office/drawing/2014/main" id="{B85C1D9B-B247-4441-AC83-D7351A83786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9D91D24-454B-4746-A88C-D6404880C6D3}"/>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132556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6EB29-469E-4D27-8EDB-A9F7B2E5A03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EEB97C2-5FD7-4149-8462-CE08257CA8A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C92BDD7-7CE9-438F-944B-9B0FC6582A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548EAB1-62F4-49CB-8835-263E9964B20D}"/>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6" name="Footer Placeholder 5">
            <a:extLst>
              <a:ext uri="{FF2B5EF4-FFF2-40B4-BE49-F238E27FC236}">
                <a16:creationId xmlns:a16="http://schemas.microsoft.com/office/drawing/2014/main" id="{DC0FE511-EDB2-4492-8945-13AA85D1D29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EEFF1F-1C86-4C61-96D7-D1B4BD395415}"/>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1522520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5A6D6-AE2E-43CB-A2B4-C4D974462B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9424C67-171D-46A6-93C4-B453BC548B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72D0F75-0806-47EC-9391-73C1190E29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06E6776-56D0-48A6-A12E-36CFC113F6F1}"/>
              </a:ext>
            </a:extLst>
          </p:cNvPr>
          <p:cNvSpPr>
            <a:spLocks noGrp="1"/>
          </p:cNvSpPr>
          <p:nvPr>
            <p:ph type="dt" sz="half" idx="10"/>
          </p:nvPr>
        </p:nvSpPr>
        <p:spPr/>
        <p:txBody>
          <a:bodyPr/>
          <a:lstStyle/>
          <a:p>
            <a:fld id="{98E286C0-8EDB-4CCA-AA5B-F0591491C511}" type="datetimeFigureOut">
              <a:rPr lang="en-GB" smtClean="0"/>
              <a:t>23/11/2021</a:t>
            </a:fld>
            <a:endParaRPr lang="en-GB"/>
          </a:p>
        </p:txBody>
      </p:sp>
      <p:sp>
        <p:nvSpPr>
          <p:cNvPr id="6" name="Footer Placeholder 5">
            <a:extLst>
              <a:ext uri="{FF2B5EF4-FFF2-40B4-BE49-F238E27FC236}">
                <a16:creationId xmlns:a16="http://schemas.microsoft.com/office/drawing/2014/main" id="{E4A709BA-B580-4798-B312-E2F6BFC594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A78609F-8FAF-4A55-B68A-925D1497617B}"/>
              </a:ext>
            </a:extLst>
          </p:cNvPr>
          <p:cNvSpPr>
            <a:spLocks noGrp="1"/>
          </p:cNvSpPr>
          <p:nvPr>
            <p:ph type="sldNum" sz="quarter" idx="12"/>
          </p:nvPr>
        </p:nvSpPr>
        <p:spPr/>
        <p:txBody>
          <a:bodyPr/>
          <a:lstStyle/>
          <a:p>
            <a:fld id="{9B4B1DB2-977B-41B3-8C77-60D5BE5A0D2C}" type="slidenum">
              <a:rPr lang="en-GB" smtClean="0"/>
              <a:t>‹#›</a:t>
            </a:fld>
            <a:endParaRPr lang="en-GB"/>
          </a:p>
        </p:txBody>
      </p:sp>
    </p:spTree>
    <p:extLst>
      <p:ext uri="{BB962C8B-B14F-4D97-AF65-F5344CB8AC3E}">
        <p14:creationId xmlns:p14="http://schemas.microsoft.com/office/powerpoint/2010/main" val="2800150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D8EBFF-E76E-45DC-A333-3A3468C2A6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39A92B0-1DF7-476B-B61A-2C1C1564E3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155CC10-EA27-419C-BD62-6BDEA5B9DB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E286C0-8EDB-4CCA-AA5B-F0591491C511}" type="datetimeFigureOut">
              <a:rPr lang="en-GB" smtClean="0"/>
              <a:t>23/11/2021</a:t>
            </a:fld>
            <a:endParaRPr lang="en-GB"/>
          </a:p>
        </p:txBody>
      </p:sp>
      <p:sp>
        <p:nvSpPr>
          <p:cNvPr id="5" name="Footer Placeholder 4">
            <a:extLst>
              <a:ext uri="{FF2B5EF4-FFF2-40B4-BE49-F238E27FC236}">
                <a16:creationId xmlns:a16="http://schemas.microsoft.com/office/drawing/2014/main" id="{663D8FA1-2F1C-41AA-AEC1-639221652E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3E9956E-5CE2-42A0-B2DB-8BB23861D8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B1DB2-977B-41B3-8C77-60D5BE5A0D2C}" type="slidenum">
              <a:rPr lang="en-GB" smtClean="0"/>
              <a:t>‹#›</a:t>
            </a:fld>
            <a:endParaRPr lang="en-GB"/>
          </a:p>
        </p:txBody>
      </p:sp>
    </p:spTree>
    <p:extLst>
      <p:ext uri="{BB962C8B-B14F-4D97-AF65-F5344CB8AC3E}">
        <p14:creationId xmlns:p14="http://schemas.microsoft.com/office/powerpoint/2010/main" val="3756850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5E935-1DBB-4521-B5B3-AD5CAA29E031}"/>
              </a:ext>
            </a:extLst>
          </p:cNvPr>
          <p:cNvSpPr>
            <a:spLocks noGrp="1"/>
          </p:cNvSpPr>
          <p:nvPr>
            <p:ph type="ctrTitle"/>
          </p:nvPr>
        </p:nvSpPr>
        <p:spPr>
          <a:xfrm>
            <a:off x="1524000" y="1122363"/>
            <a:ext cx="9144000" cy="1156603"/>
          </a:xfrm>
        </p:spPr>
        <p:txBody>
          <a:bodyPr/>
          <a:lstStyle/>
          <a:p>
            <a:r>
              <a:rPr lang="en-GB" dirty="0"/>
              <a:t>Ed: Good or Bad?</a:t>
            </a:r>
          </a:p>
        </p:txBody>
      </p:sp>
      <p:sp>
        <p:nvSpPr>
          <p:cNvPr id="3" name="Subtitle 2">
            <a:extLst>
              <a:ext uri="{FF2B5EF4-FFF2-40B4-BE49-F238E27FC236}">
                <a16:creationId xmlns:a16="http://schemas.microsoft.com/office/drawing/2014/main" id="{C991DDCC-DF96-4379-8410-72AFE53011DB}"/>
              </a:ext>
            </a:extLst>
          </p:cNvPr>
          <p:cNvSpPr>
            <a:spLocks noGrp="1"/>
          </p:cNvSpPr>
          <p:nvPr>
            <p:ph type="subTitle" idx="1"/>
          </p:nvPr>
        </p:nvSpPr>
        <p:spPr>
          <a:xfrm>
            <a:off x="1524000" y="2278966"/>
            <a:ext cx="9144000" cy="1655762"/>
          </a:xfrm>
        </p:spPr>
        <p:txBody>
          <a:bodyPr/>
          <a:lstStyle/>
          <a:p>
            <a:r>
              <a:rPr lang="en-GB" dirty="0"/>
              <a:t>Tuesday 23</a:t>
            </a:r>
            <a:r>
              <a:rPr lang="en-GB" baseline="30000" dirty="0"/>
              <a:t>rd</a:t>
            </a:r>
            <a:r>
              <a:rPr lang="en-GB" dirty="0"/>
              <a:t> November 2021</a:t>
            </a:r>
          </a:p>
        </p:txBody>
      </p:sp>
      <p:grpSp>
        <p:nvGrpSpPr>
          <p:cNvPr id="4" name="Google Shape;90;p2">
            <a:extLst>
              <a:ext uri="{FF2B5EF4-FFF2-40B4-BE49-F238E27FC236}">
                <a16:creationId xmlns:a16="http://schemas.microsoft.com/office/drawing/2014/main" id="{56DF372D-A9ED-4C7A-97EC-4034C9B9A6B4}"/>
              </a:ext>
            </a:extLst>
          </p:cNvPr>
          <p:cNvGrpSpPr/>
          <p:nvPr/>
        </p:nvGrpSpPr>
        <p:grpSpPr>
          <a:xfrm>
            <a:off x="872182" y="3077175"/>
            <a:ext cx="10591798" cy="2738859"/>
            <a:chOff x="800101" y="3046281"/>
            <a:chExt cx="8186487" cy="2581790"/>
          </a:xfrm>
        </p:grpSpPr>
        <p:sp>
          <p:nvSpPr>
            <p:cNvPr id="5" name="Google Shape;91;p2">
              <a:extLst>
                <a:ext uri="{FF2B5EF4-FFF2-40B4-BE49-F238E27FC236}">
                  <a16:creationId xmlns:a16="http://schemas.microsoft.com/office/drawing/2014/main" id="{5158088F-4722-42F2-A6A4-1A0D3DBE77CC}"/>
                </a:ext>
              </a:extLst>
            </p:cNvPr>
            <p:cNvSpPr/>
            <p:nvPr/>
          </p:nvSpPr>
          <p:spPr>
            <a:xfrm>
              <a:off x="800101" y="3046281"/>
              <a:ext cx="8186487" cy="779228"/>
            </a:xfrm>
            <a:prstGeom prst="roundRect">
              <a:avLst>
                <a:gd name="adj" fmla="val 16667"/>
              </a:avLst>
            </a:prstGeom>
            <a:solidFill>
              <a:srgbClr val="8DA9DB"/>
            </a:solidFill>
            <a:ln w="12700" cap="flat" cmpd="sng">
              <a:solidFill>
                <a:srgbClr val="8DA9DB"/>
              </a:solidFill>
              <a:prstDash val="solid"/>
              <a:miter lim="800000"/>
              <a:headEnd type="none" w="sm" len="sm"/>
              <a:tailEnd type="none" w="sm" len="sm"/>
            </a:ln>
          </p:spPr>
          <p:txBody>
            <a:bodyPr spcFirstLastPara="1" wrap="square" lIns="91425" tIns="45700" rIns="91425"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lnSpc>
                  <a:spcPct val="90000"/>
                </a:lnSpc>
                <a:spcBef>
                  <a:spcPts val="0"/>
                </a:spcBef>
                <a:spcAft>
                  <a:spcPts val="0"/>
                </a:spcAft>
                <a:buNone/>
              </a:pPr>
              <a:r>
                <a:rPr lang="en-GB" sz="4600" b="1" i="0" u="none" strike="noStrike" cap="none" dirty="0">
                  <a:solidFill>
                    <a:schemeClr val="lt1"/>
                  </a:solidFill>
                  <a:latin typeface="Calibri"/>
                  <a:ea typeface="Calibri"/>
                  <a:cs typeface="Calibri"/>
                  <a:sym typeface="Calibri"/>
                </a:rPr>
                <a:t>Lesson Objectives</a:t>
              </a:r>
              <a:endParaRPr b="1" dirty="0"/>
            </a:p>
          </p:txBody>
        </p:sp>
        <p:sp>
          <p:nvSpPr>
            <p:cNvPr id="6" name="Google Shape;92;p2">
              <a:extLst>
                <a:ext uri="{FF2B5EF4-FFF2-40B4-BE49-F238E27FC236}">
                  <a16:creationId xmlns:a16="http://schemas.microsoft.com/office/drawing/2014/main" id="{10382A69-8041-4032-AFC9-FC3FB94985BE}"/>
                </a:ext>
              </a:extLst>
            </p:cNvPr>
            <p:cNvSpPr/>
            <p:nvPr/>
          </p:nvSpPr>
          <p:spPr>
            <a:xfrm>
              <a:off x="3549889" y="4012267"/>
              <a:ext cx="2686913" cy="1615804"/>
            </a:xfrm>
            <a:prstGeom prst="roundRect">
              <a:avLst>
                <a:gd name="adj" fmla="val 16667"/>
              </a:avLst>
            </a:prstGeom>
            <a:solidFill>
              <a:srgbClr val="FFC000"/>
            </a:solidFill>
            <a:ln>
              <a:noFill/>
            </a:ln>
          </p:spPr>
          <p:txBody>
            <a:bodyPr spcFirstLastPara="1" wrap="square" lIns="0" tIns="45700" rIns="0"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2400" b="1" dirty="0">
                  <a:cs typeface="Calibri"/>
                </a:rPr>
                <a:t>Analyse</a:t>
              </a:r>
              <a:r>
                <a:rPr lang="en-GB" sz="2400" dirty="0">
                  <a:cs typeface="Calibri"/>
                </a:rPr>
                <a:t> them for clues as to whether Ed is guilty</a:t>
              </a:r>
              <a:endParaRPr lang="en-GB" sz="2400" b="1" dirty="0">
                <a:cs typeface="Calibri"/>
              </a:endParaRPr>
            </a:p>
          </p:txBody>
        </p:sp>
        <p:sp>
          <p:nvSpPr>
            <p:cNvPr id="7" name="Google Shape;93;p2">
              <a:extLst>
                <a:ext uri="{FF2B5EF4-FFF2-40B4-BE49-F238E27FC236}">
                  <a16:creationId xmlns:a16="http://schemas.microsoft.com/office/drawing/2014/main" id="{A271AA2C-C16D-49AE-BBBF-8A6496AA3FDE}"/>
                </a:ext>
              </a:extLst>
            </p:cNvPr>
            <p:cNvSpPr/>
            <p:nvPr/>
          </p:nvSpPr>
          <p:spPr>
            <a:xfrm>
              <a:off x="800101" y="4012267"/>
              <a:ext cx="2686913" cy="1615804"/>
            </a:xfrm>
            <a:prstGeom prst="roundRect">
              <a:avLst>
                <a:gd name="adj" fmla="val 16667"/>
              </a:avLst>
            </a:prstGeom>
            <a:solidFill>
              <a:srgbClr val="00B0F0"/>
            </a:solidFill>
            <a:ln>
              <a:noFill/>
            </a:ln>
          </p:spPr>
          <p:txBody>
            <a:bodyPr spcFirstLastPara="1" wrap="square" lIns="91425" tIns="45700" rIns="91425"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2400" b="1" dirty="0">
                  <a:cs typeface="Calibri"/>
                </a:rPr>
                <a:t>Read</a:t>
              </a:r>
              <a:r>
                <a:rPr lang="en-GB" sz="2400" dirty="0">
                  <a:cs typeface="Calibri"/>
                </a:rPr>
                <a:t> through reports</a:t>
              </a:r>
            </a:p>
          </p:txBody>
        </p:sp>
        <p:sp>
          <p:nvSpPr>
            <p:cNvPr id="8" name="Google Shape;94;p2">
              <a:extLst>
                <a:ext uri="{FF2B5EF4-FFF2-40B4-BE49-F238E27FC236}">
                  <a16:creationId xmlns:a16="http://schemas.microsoft.com/office/drawing/2014/main" id="{4A12119F-DC4F-4F21-98AD-AB38CE64C21F}"/>
                </a:ext>
              </a:extLst>
            </p:cNvPr>
            <p:cNvSpPr/>
            <p:nvPr/>
          </p:nvSpPr>
          <p:spPr>
            <a:xfrm>
              <a:off x="6299677" y="4012267"/>
              <a:ext cx="2686911" cy="1615804"/>
            </a:xfrm>
            <a:prstGeom prst="roundRect">
              <a:avLst>
                <a:gd name="adj" fmla="val 16667"/>
              </a:avLst>
            </a:prstGeom>
            <a:solidFill>
              <a:srgbClr val="C00000"/>
            </a:solidFill>
            <a:ln>
              <a:noFill/>
            </a:ln>
          </p:spPr>
          <p:txBody>
            <a:bodyPr spcFirstLastPara="1" wrap="square" lIns="91425" tIns="45700" rIns="91425" bIns="45700" anchor="ctr" anchorCtr="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90000"/>
                </a:lnSpc>
              </a:pPr>
              <a:r>
                <a:rPr lang="en-GB" sz="2400" b="1" dirty="0">
                  <a:solidFill>
                    <a:schemeClr val="bg1"/>
                  </a:solidFill>
                  <a:cs typeface="Calibri"/>
                </a:rPr>
                <a:t>Write</a:t>
              </a:r>
              <a:r>
                <a:rPr lang="en-GB" sz="2400" dirty="0">
                  <a:solidFill>
                    <a:schemeClr val="bg1"/>
                  </a:solidFill>
                  <a:cs typeface="Calibri"/>
                </a:rPr>
                <a:t> 3-4 sentences explaining your verdict</a:t>
              </a:r>
              <a:endParaRPr lang="en-GB" sz="2400" b="1" dirty="0">
                <a:solidFill>
                  <a:schemeClr val="bg1"/>
                </a:solidFill>
                <a:cs typeface="Calibri"/>
              </a:endParaRPr>
            </a:p>
          </p:txBody>
        </p:sp>
      </p:grpSp>
    </p:spTree>
    <p:extLst>
      <p:ext uri="{BB962C8B-B14F-4D97-AF65-F5344CB8AC3E}">
        <p14:creationId xmlns:p14="http://schemas.microsoft.com/office/powerpoint/2010/main" val="3670888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Judge Judy Tweaks CBS As She Departs, Says Creation Was &amp;#39;DIsrespected&amp;#39; –  Deadline">
            <a:extLst>
              <a:ext uri="{FF2B5EF4-FFF2-40B4-BE49-F238E27FC236}">
                <a16:creationId xmlns:a16="http://schemas.microsoft.com/office/drawing/2014/main" id="{DA626A07-7C73-47C8-BF4D-D5A835B0AE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7175" y="0"/>
            <a:ext cx="9136063"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B782333-0675-48BB-9CAE-E7638463A255}"/>
              </a:ext>
            </a:extLst>
          </p:cNvPr>
          <p:cNvSpPr>
            <a:spLocks noGrp="1"/>
          </p:cNvSpPr>
          <p:nvPr>
            <p:ph type="title"/>
          </p:nvPr>
        </p:nvSpPr>
        <p:spPr>
          <a:xfrm>
            <a:off x="1527174" y="365125"/>
            <a:ext cx="9826625" cy="1325563"/>
          </a:xfrm>
        </p:spPr>
        <p:txBody>
          <a:bodyPr/>
          <a:lstStyle/>
          <a:p>
            <a:r>
              <a:rPr lang="en-GB" dirty="0">
                <a:solidFill>
                  <a:srgbClr val="FFFF00"/>
                </a:solidFill>
                <a:latin typeface="Impact" panose="020B0806030902050204" pitchFamily="34" charset="0"/>
              </a:rPr>
              <a:t>Jury Duty</a:t>
            </a:r>
          </a:p>
        </p:txBody>
      </p:sp>
      <p:sp>
        <p:nvSpPr>
          <p:cNvPr id="3" name="Content Placeholder 2">
            <a:extLst>
              <a:ext uri="{FF2B5EF4-FFF2-40B4-BE49-F238E27FC236}">
                <a16:creationId xmlns:a16="http://schemas.microsoft.com/office/drawing/2014/main" id="{2FC309AD-AE34-4756-A7E1-F13971F52A07}"/>
              </a:ext>
            </a:extLst>
          </p:cNvPr>
          <p:cNvSpPr>
            <a:spLocks noGrp="1"/>
          </p:cNvSpPr>
          <p:nvPr>
            <p:ph idx="1"/>
          </p:nvPr>
        </p:nvSpPr>
        <p:spPr>
          <a:xfrm>
            <a:off x="1527171" y="1335305"/>
            <a:ext cx="9136063" cy="2093695"/>
          </a:xfrm>
          <a:solidFill>
            <a:schemeClr val="bg1">
              <a:alpha val="70000"/>
            </a:schemeClr>
          </a:solidFill>
          <a:ln w="76200">
            <a:solidFill>
              <a:srgbClr val="7030A0"/>
            </a:solidFill>
          </a:ln>
        </p:spPr>
        <p:txBody>
          <a:bodyPr>
            <a:noAutofit/>
          </a:bodyPr>
          <a:lstStyle/>
          <a:p>
            <a:pPr marL="0" indent="0">
              <a:spcBef>
                <a:spcPts val="0"/>
              </a:spcBef>
              <a:buNone/>
            </a:pPr>
            <a:r>
              <a:rPr lang="en-GB" b="1" dirty="0"/>
              <a:t>Hands up:</a:t>
            </a:r>
          </a:p>
          <a:p>
            <a:pPr marL="0" indent="0">
              <a:spcBef>
                <a:spcPts val="0"/>
              </a:spcBef>
              <a:buNone/>
            </a:pPr>
            <a:r>
              <a:rPr lang="en-GB" dirty="0"/>
              <a:t>If Ed stood in court for murdering Wellington, would you side with </a:t>
            </a:r>
          </a:p>
          <a:p>
            <a:pPr>
              <a:spcBef>
                <a:spcPts val="0"/>
              </a:spcBef>
            </a:pPr>
            <a:r>
              <a:rPr lang="en-GB" dirty="0"/>
              <a:t>the defence</a:t>
            </a:r>
          </a:p>
          <a:p>
            <a:pPr>
              <a:spcBef>
                <a:spcPts val="0"/>
              </a:spcBef>
            </a:pPr>
            <a:r>
              <a:rPr lang="en-GB" dirty="0"/>
              <a:t>the prosecution?</a:t>
            </a:r>
          </a:p>
        </p:txBody>
      </p:sp>
      <p:sp>
        <p:nvSpPr>
          <p:cNvPr id="4" name="TextBox 3">
            <a:extLst>
              <a:ext uri="{FF2B5EF4-FFF2-40B4-BE49-F238E27FC236}">
                <a16:creationId xmlns:a16="http://schemas.microsoft.com/office/drawing/2014/main" id="{0A5C2EFA-701A-4DE6-A8BC-7D9A20D9EC55}"/>
              </a:ext>
            </a:extLst>
          </p:cNvPr>
          <p:cNvSpPr txBox="1"/>
          <p:nvPr/>
        </p:nvSpPr>
        <p:spPr>
          <a:xfrm>
            <a:off x="1527171" y="3986513"/>
            <a:ext cx="9136063" cy="1815882"/>
          </a:xfrm>
          <a:prstGeom prst="rect">
            <a:avLst/>
          </a:prstGeom>
          <a:solidFill>
            <a:schemeClr val="bg1">
              <a:alpha val="70000"/>
            </a:schemeClr>
          </a:solidFill>
          <a:ln w="76200">
            <a:solidFill>
              <a:schemeClr val="accent1"/>
            </a:solidFill>
          </a:ln>
        </p:spPr>
        <p:txBody>
          <a:bodyPr wrap="square" rtlCol="0">
            <a:spAutoFit/>
          </a:bodyPr>
          <a:lstStyle/>
          <a:p>
            <a:r>
              <a:rPr lang="en-GB" sz="2800" dirty="0"/>
              <a:t>You are called up for jury duty. </a:t>
            </a:r>
          </a:p>
          <a:p>
            <a:r>
              <a:rPr lang="en-GB" sz="2800" dirty="0"/>
              <a:t>The case is trialling Ed Boone for the murder of Wellington. </a:t>
            </a:r>
          </a:p>
          <a:p>
            <a:r>
              <a:rPr lang="en-GB" sz="2800" dirty="0"/>
              <a:t>Your job is to review the evidence and decide whether or not Ed is guilty</a:t>
            </a:r>
          </a:p>
        </p:txBody>
      </p:sp>
    </p:spTree>
    <p:extLst>
      <p:ext uri="{BB962C8B-B14F-4D97-AF65-F5344CB8AC3E}">
        <p14:creationId xmlns:p14="http://schemas.microsoft.com/office/powerpoint/2010/main" val="4292658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782CB-52C0-4E27-A5DC-6A171178D433}"/>
              </a:ext>
            </a:extLst>
          </p:cNvPr>
          <p:cNvSpPr>
            <a:spLocks noGrp="1"/>
          </p:cNvSpPr>
          <p:nvPr>
            <p:ph type="title"/>
          </p:nvPr>
        </p:nvSpPr>
        <p:spPr/>
        <p:txBody>
          <a:bodyPr>
            <a:normAutofit/>
          </a:bodyPr>
          <a:lstStyle/>
          <a:p>
            <a:pPr algn="ctr"/>
            <a:r>
              <a:rPr lang="en-GB" dirty="0"/>
              <a:t>Twist #1: </a:t>
            </a:r>
          </a:p>
        </p:txBody>
      </p:sp>
      <p:sp>
        <p:nvSpPr>
          <p:cNvPr id="3" name="Content Placeholder 2">
            <a:extLst>
              <a:ext uri="{FF2B5EF4-FFF2-40B4-BE49-F238E27FC236}">
                <a16:creationId xmlns:a16="http://schemas.microsoft.com/office/drawing/2014/main" id="{E8846009-21C6-46D9-9B88-FD2DBFA6CD83}"/>
              </a:ext>
            </a:extLst>
          </p:cNvPr>
          <p:cNvSpPr>
            <a:spLocks noGrp="1"/>
          </p:cNvSpPr>
          <p:nvPr>
            <p:ph idx="1"/>
          </p:nvPr>
        </p:nvSpPr>
        <p:spPr/>
        <p:txBody>
          <a:bodyPr anchor="ctr">
            <a:normAutofit/>
          </a:bodyPr>
          <a:lstStyle/>
          <a:p>
            <a:pPr marL="0" indent="0" algn="ctr">
              <a:buNone/>
            </a:pPr>
            <a:r>
              <a:rPr lang="en-GB" sz="3200" dirty="0"/>
              <a:t>Ed admitted to having hit his son.</a:t>
            </a:r>
          </a:p>
          <a:p>
            <a:pPr marL="0" indent="0" algn="ctr">
              <a:buNone/>
            </a:pPr>
            <a:r>
              <a:rPr lang="en-GB" sz="3200" dirty="0"/>
              <a:t>Ed’s defence is weak: he states, </a:t>
            </a:r>
          </a:p>
          <a:p>
            <a:pPr marL="0" indent="0" algn="ctr">
              <a:buNone/>
            </a:pPr>
            <a:r>
              <a:rPr lang="en-GB" sz="3200" dirty="0"/>
              <a:t>“I was angry and wasn’t thinking straight. I can’t even remember the last time I hit him”</a:t>
            </a:r>
          </a:p>
        </p:txBody>
      </p:sp>
    </p:spTree>
    <p:extLst>
      <p:ext uri="{BB962C8B-B14F-4D97-AF65-F5344CB8AC3E}">
        <p14:creationId xmlns:p14="http://schemas.microsoft.com/office/powerpoint/2010/main" val="2333581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F2EB6-0B02-44B4-8472-7F8A7C4BC6E2}"/>
              </a:ext>
            </a:extLst>
          </p:cNvPr>
          <p:cNvSpPr>
            <a:spLocks noGrp="1"/>
          </p:cNvSpPr>
          <p:nvPr>
            <p:ph type="title"/>
          </p:nvPr>
        </p:nvSpPr>
        <p:spPr/>
        <p:txBody>
          <a:bodyPr/>
          <a:lstStyle/>
          <a:p>
            <a:pPr algn="ctr"/>
            <a:r>
              <a:rPr lang="en-GB" dirty="0"/>
              <a:t>Twist #2:</a:t>
            </a:r>
          </a:p>
        </p:txBody>
      </p:sp>
      <p:sp>
        <p:nvSpPr>
          <p:cNvPr id="4" name="Content Placeholder 2">
            <a:extLst>
              <a:ext uri="{FF2B5EF4-FFF2-40B4-BE49-F238E27FC236}">
                <a16:creationId xmlns:a16="http://schemas.microsoft.com/office/drawing/2014/main" id="{F2CBCFE2-D53E-4ED1-96D5-74642F3BCCB1}"/>
              </a:ext>
            </a:extLst>
          </p:cNvPr>
          <p:cNvSpPr>
            <a:spLocks noGrp="1"/>
          </p:cNvSpPr>
          <p:nvPr>
            <p:ph idx="1"/>
          </p:nvPr>
        </p:nvSpPr>
        <p:spPr>
          <a:xfrm>
            <a:off x="838200" y="1825625"/>
            <a:ext cx="7166317" cy="4351338"/>
          </a:xfrm>
        </p:spPr>
        <p:txBody>
          <a:bodyPr anchor="ctr">
            <a:normAutofit lnSpcReduction="10000"/>
          </a:bodyPr>
          <a:lstStyle/>
          <a:p>
            <a:pPr marL="0" indent="0" algn="ctr">
              <a:buNone/>
            </a:pPr>
            <a:r>
              <a:rPr lang="en-GB" dirty="0"/>
              <a:t>Number plates suggest it was Rhodri’s van outside Ed’s house last night, and Rhodri’s van set off at the time that Ed claimed he’d received a National Grid call-out. </a:t>
            </a:r>
          </a:p>
          <a:p>
            <a:pPr marL="0" indent="0" algn="ctr">
              <a:buNone/>
            </a:pPr>
            <a:r>
              <a:rPr lang="en-GB" dirty="0"/>
              <a:t>Although the make and model of the vans is identical, the number plates are different. </a:t>
            </a:r>
          </a:p>
          <a:p>
            <a:pPr marL="0" indent="0" algn="ctr">
              <a:buNone/>
            </a:pPr>
            <a:r>
              <a:rPr lang="en-GB" dirty="0"/>
              <a:t>The picture below was taken by the CCTV camera installed at the end of the street. Unfortunately, the CCTV camera could not pick up who exited the van as the camera angle was wrong.</a:t>
            </a:r>
          </a:p>
        </p:txBody>
      </p:sp>
      <p:pic>
        <p:nvPicPr>
          <p:cNvPr id="1026" name="Picture 2" descr="Image 1 of 9">
            <a:extLst>
              <a:ext uri="{FF2B5EF4-FFF2-40B4-BE49-F238E27FC236}">
                <a16:creationId xmlns:a16="http://schemas.microsoft.com/office/drawing/2014/main" id="{9D8AA381-D84C-440C-A519-3E706D58ABD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170" t="19884" r="13170" b="17407"/>
          <a:stretch/>
        </p:blipFill>
        <p:spPr bwMode="auto">
          <a:xfrm>
            <a:off x="8437060" y="365125"/>
            <a:ext cx="3635361" cy="232117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1 of 5">
            <a:extLst>
              <a:ext uri="{FF2B5EF4-FFF2-40B4-BE49-F238E27FC236}">
                <a16:creationId xmlns:a16="http://schemas.microsoft.com/office/drawing/2014/main" id="{B0F916E8-C05C-4CE5-A7F0-753A4B6766A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787" r="21499" b="15965"/>
          <a:stretch/>
        </p:blipFill>
        <p:spPr bwMode="auto">
          <a:xfrm>
            <a:off x="9101191" y="3338036"/>
            <a:ext cx="2307101" cy="2563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52770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1292</TotalTime>
  <Words>218</Words>
  <Application>Microsoft Office PowerPoint</Application>
  <PresentationFormat>Widescreen</PresentationFormat>
  <Paragraphs>22</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Impact</vt:lpstr>
      <vt:lpstr>Office Theme</vt:lpstr>
      <vt:lpstr>Ed: Good or Bad?</vt:lpstr>
      <vt:lpstr>Jury Duty</vt:lpstr>
      <vt:lpstr>Twist #1: </vt:lpstr>
      <vt:lpstr>Twist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 Good or Bad?</dc:title>
  <dc:creator>Charis Taylor</dc:creator>
  <cp:lastModifiedBy>Charis Taylor</cp:lastModifiedBy>
  <cp:revision>6</cp:revision>
  <dcterms:created xsi:type="dcterms:W3CDTF">2021-11-19T12:35:22Z</dcterms:created>
  <dcterms:modified xsi:type="dcterms:W3CDTF">2021-11-23T10:06:56Z</dcterms:modified>
</cp:coreProperties>
</file>